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2"/>
  </p:notesMasterIdLst>
  <p:sldIdLst>
    <p:sldId id="257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8" autoAdjust="0"/>
    <p:restoredTop sz="83180" autoAdjust="0"/>
  </p:normalViewPr>
  <p:slideViewPr>
    <p:cSldViewPr>
      <p:cViewPr varScale="1">
        <p:scale>
          <a:sx n="61" d="100"/>
          <a:sy n="61" d="100"/>
        </p:scale>
        <p:origin x="170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B260F-CA90-4B31-9297-40FDF00C8542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C170B-AE4D-4050-B70E-262D5B283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47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C170B-AE4D-4050-B70E-262D5B2833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93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C170B-AE4D-4050-B70E-262D5B2833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30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C170B-AE4D-4050-B70E-262D5B2833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7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C170B-AE4D-4050-B70E-262D5B2833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90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C170B-AE4D-4050-B70E-262D5B2833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32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C170B-AE4D-4050-B70E-262D5B2833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48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C170B-AE4D-4050-B70E-262D5B2833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7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C170B-AE4D-4050-B70E-262D5B2833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56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C170B-AE4D-4050-B70E-262D5B2833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11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E5D4E5-B8D4-42B8-BCF5-F3E6BF1267C0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79EB7F-34D4-477B-BB4C-01D9312F770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indstate.edu/pubsafety/pdf/2017-%20Annual%20Security%20&amp;%20Fire%20Safety%20Report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14400"/>
            <a:ext cx="5791200" cy="5334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FIRE EXTINGUISHER/FIRE PREVENTION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229600" cy="2362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Team Members:</a:t>
            </a:r>
          </a:p>
          <a:p>
            <a:pPr marL="0" indent="0" algn="ctr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Facility Contact 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35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4114800" cy="70104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OSHA Regulations and Standards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467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Scope and application= OSHA 1910.157 (a)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Exemption= OSHA 1910.157 (b)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General requirements= OSHA 1910.157 (c)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Selection and distribution= OSHA 1910.157 (d)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Inspection, maintenance and testing= OSHA 1910.157 (e)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Hydrostatic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testing= OSHA 1910.157 (f)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Training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education= OSHA 1910.157 (g) ( USDL, 2013).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676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685800"/>
            <a:ext cx="5181600" cy="11430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NFPA codes and Standards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NFPA 1-Fire code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NFPA 3- Fire protection and life safety commissioning standard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NFPA 4- standard for integration of fire protection and testing of life safety systems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NFPA10- standard for portable fire extinguishers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NFPA 11- standard for low, medium and high expansion foam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NFPA 12- standard for carbon dioxide extinguishing equipment's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NFPA 13-standard for installation of sprinkler systems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NFPA 14-Standard for installing standpipes and hosing systems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(NFPA, 2018).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540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78028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Fire Extinguishers Classifications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Specific types of fire are handled using designed specific fire extinguishers.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Six classes of fire extinguishers: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 A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 B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 C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 D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 E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Class F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There are also several different types of fire extinguishers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(MFS 2018).</a:t>
            </a:r>
          </a:p>
        </p:txBody>
      </p:sp>
    </p:spTree>
    <p:extLst>
      <p:ext uri="{BB962C8B-B14F-4D97-AF65-F5344CB8AC3E}">
        <p14:creationId xmlns:p14="http://schemas.microsoft.com/office/powerpoint/2010/main" val="187346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78028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Fire Extinguishes Testing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Ready to use fire extinguishers are means of ensuring fire safety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Testing fire extinguishers is important because they act as the first line defenses against fire.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Testing and inspecting fire extinguishers is a requisite mandate that ensures that they are available for use and operate properly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Ways of checking fire extinguishers: 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Visual inspection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Maintenance inspection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Internal maintenance inspection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(FIREPROTEC, 2017).</a:t>
            </a:r>
          </a:p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06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399288"/>
          </a:xfrm>
        </p:spPr>
        <p:txBody>
          <a:bodyPr>
            <a:normAutofit/>
          </a:bodyPr>
          <a:lstStyle/>
          <a:p>
            <a:pPr lvl="0"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Indiana State University (ISU) fire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department is under the Office of Environment and Safety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department is guide by the Higher Education Act of 2008.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department annually publish a report complying with the campus security policy.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department conducts fire safety and training education in the university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department is in charge of monitoring evacuation drills in the university.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also orients new students and employees on fire issues and safety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department provides the students with fire safety tips and fire drills at the start of every semester.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department’s specialists conduct inspections on buildings and report any gaps and deficiencies to the responsible personals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(ISU, 2017).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159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27888"/>
          </a:xfrm>
        </p:spPr>
        <p:txBody>
          <a:bodyPr>
            <a:normAutofit/>
          </a:bodyPr>
          <a:lstStyle/>
          <a:p>
            <a:pPr lvl="0"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sprinkler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is an active method of fire protection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Available for use in factories, commercial buildings, homes and small buildings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Insurance companies may recommend their use and may be installed by building codes.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Statistics show their global extensive and effective use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Sprinkler systems are of four type, namely: </a:t>
            </a:r>
          </a:p>
          <a:p>
            <a:pPr algn="ctr"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Pre-action systems</a:t>
            </a:r>
          </a:p>
          <a:p>
            <a:pPr algn="ctr"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Dry-pipe systems</a:t>
            </a:r>
          </a:p>
          <a:p>
            <a:pPr algn="ctr"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Wet-pipe systems</a:t>
            </a:r>
          </a:p>
          <a:p>
            <a:pPr algn="ctr">
              <a:buFont typeface="Wingdings" pitchFamily="2" charset="2"/>
              <a:buChar char="ü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Deluge  system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Their operation is controlled automatically by a heat-sensitive glass bub ( FSAC, 2013).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713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62788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Alarm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Fire alarm systems are composed of several devices that work together.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They are activated automatically by either smoke or heat detectors.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Smoke detector refers to a device that has the ability to sense smoke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Home smoke detectors are referred to as smoke alarms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Smoke detectors detects smoke either optically or physically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Working Smoke alarms reduce fire deaths at home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Heat detectors refer to devices that use a heat sensitive element to trigger the fire alarm when fire heat increases.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Their operations are classified into fixed temperature and rate of rise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Heat detectors help prevent property damage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(Chenebert, Breckon, and Gaszczak, 2011)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936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55168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Instruction and tips for using a fire extinguisher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Apply the right extinguisher for the right type of fire depending on the fire source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Identify the location of the fire extinguisher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Ensure you have an up to date fire extinguisher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Make sure you know how it is used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Know when to use it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case of an fire emergency: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Call the fire department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Get hold of the extinguisher and stand at the exit with your back facing the exit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Position yourself to a proper distance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(FEMA, 2011).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959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Fire Safety Advice Centre (FSAC), (2013).  Industrial fire Sprinklers..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Chenebert,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A.; Breckon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T.P.; Gaszczak, A.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(2011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Non-temporal Texture Driven Approach to Real-time Fire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Detection.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United States Department of Labor (USDL), (N.D).  Occupation Safety and Health Administration.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FEMA, (2011). Putting Out  Fire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. Facilitators guide.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Retrieved from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:https://emilms.fema.gov/is909/assets/09_puttingoutfires.pdf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Indian State University (ISU), (2017). Annual Security and Fire Safety Report. Retrieved from: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http://www2.indstate.edu/pubsafety/pdf/2017-%20Annual%20Security%20&amp;%20Fire%20Safety%20Report.pdf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FIREPROTEC, (2017). How Often Should Fire Extinguishers Be Inspected? Retrieved from:https://resources.fireprotec.com/how-often-should-fire-extinguishers-be-inspected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National Fire and Protection Association (NFPA), (2018). Codes and Standards.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Fire Safety Management (FSM), (2018). Strategy for Fire Safety Management.</a:t>
            </a:r>
          </a:p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7573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786</TotalTime>
  <Words>682</Words>
  <Application>Microsoft Office PowerPoint</Application>
  <PresentationFormat>On-screen Show (4:3)</PresentationFormat>
  <Paragraphs>105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FIRE EXTINGUISHER/FIRE PREVENTION</vt:lpstr>
      <vt:lpstr>OSHA Regulations and Standards</vt:lpstr>
      <vt:lpstr>NFPA codes and Standards</vt:lpstr>
      <vt:lpstr>Fire Extinguishers Classifications</vt:lpstr>
      <vt:lpstr>Fire Extinguishes Testing</vt:lpstr>
      <vt:lpstr>Indiana State University (ISU) fire department</vt:lpstr>
      <vt:lpstr>sprinkler system</vt:lpstr>
      <vt:lpstr>Alarm system</vt:lpstr>
      <vt:lpstr>Instruction and tips for using a fire extinguisher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 Extinguisher/ Fire Prevention</dc:title>
  <dc:creator>faith</dc:creator>
  <cp:lastModifiedBy>amos kamau</cp:lastModifiedBy>
  <cp:revision>49</cp:revision>
  <dcterms:created xsi:type="dcterms:W3CDTF">2018-04-04T18:57:39Z</dcterms:created>
  <dcterms:modified xsi:type="dcterms:W3CDTF">2018-04-06T08:16:08Z</dcterms:modified>
</cp:coreProperties>
</file>